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726" r:id="rId3"/>
    <p:sldId id="727" r:id="rId4"/>
    <p:sldId id="734" r:id="rId5"/>
    <p:sldId id="733" r:id="rId6"/>
    <p:sldId id="728" r:id="rId7"/>
    <p:sldId id="729" r:id="rId8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4" autoAdjust="0"/>
    <p:restoredTop sz="84517" autoAdjust="0"/>
  </p:normalViewPr>
  <p:slideViewPr>
    <p:cSldViewPr snapToObjects="1">
      <p:cViewPr>
        <p:scale>
          <a:sx n="87" d="100"/>
          <a:sy n="87" d="100"/>
        </p:scale>
        <p:origin x="-504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7F810D-B696-4FA1-89A9-7BFACD877E20}" type="datetimeFigureOut">
              <a:rPr lang="es-ES"/>
              <a:pPr>
                <a:defRPr/>
              </a:pPr>
              <a:t>14/05/2017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F5B22C-AE56-4D8F-A4E4-FE4C655F1C7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="" xmlns:p14="http://schemas.microsoft.com/office/powerpoint/2010/main" val="559361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57F08-9FBD-4E90-8236-B8AF33BDB714}" type="slidenum">
              <a:rPr lang="es-ES" altLang="es-ES" smtClean="0"/>
              <a:pPr/>
              <a:t>1</a:t>
            </a:fld>
            <a:endParaRPr lang="es-ES" altLang="es-ES" smtClean="0"/>
          </a:p>
        </p:txBody>
      </p:sp>
    </p:spTree>
    <p:extLst>
      <p:ext uri="{BB962C8B-B14F-4D97-AF65-F5344CB8AC3E}">
        <p14:creationId xmlns="" xmlns:p14="http://schemas.microsoft.com/office/powerpoint/2010/main" val="259736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F308B-B2CC-4342-817A-E6811CEE8ED8}" type="slidenum">
              <a:rPr lang="es-ES" altLang="es-ES" smtClean="0"/>
              <a:pPr/>
              <a:t>2</a:t>
            </a:fld>
            <a:endParaRPr lang="es-ES" altLang="es-ES" smtClean="0"/>
          </a:p>
        </p:txBody>
      </p:sp>
    </p:spTree>
    <p:extLst>
      <p:ext uri="{BB962C8B-B14F-4D97-AF65-F5344CB8AC3E}">
        <p14:creationId xmlns="" xmlns:p14="http://schemas.microsoft.com/office/powerpoint/2010/main" val="132308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F308B-B2CC-4342-817A-E6811CEE8ED8}" type="slidenum">
              <a:rPr lang="es-ES" altLang="es-ES" smtClean="0"/>
              <a:pPr/>
              <a:t>3</a:t>
            </a:fld>
            <a:endParaRPr lang="es-ES" altLang="es-ES" smtClean="0"/>
          </a:p>
        </p:txBody>
      </p:sp>
    </p:spTree>
    <p:extLst>
      <p:ext uri="{BB962C8B-B14F-4D97-AF65-F5344CB8AC3E}">
        <p14:creationId xmlns="" xmlns:p14="http://schemas.microsoft.com/office/powerpoint/2010/main" val="132308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F308B-B2CC-4342-817A-E6811CEE8ED8}" type="slidenum">
              <a:rPr lang="es-ES" altLang="es-ES" smtClean="0"/>
              <a:pPr/>
              <a:t>4</a:t>
            </a:fld>
            <a:endParaRPr lang="es-ES" altLang="es-ES" smtClean="0"/>
          </a:p>
        </p:txBody>
      </p:sp>
    </p:spTree>
    <p:extLst>
      <p:ext uri="{BB962C8B-B14F-4D97-AF65-F5344CB8AC3E}">
        <p14:creationId xmlns="" xmlns:p14="http://schemas.microsoft.com/office/powerpoint/2010/main" val="1323089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F308B-B2CC-4342-817A-E6811CEE8ED8}" type="slidenum">
              <a:rPr lang="es-ES" altLang="es-ES" smtClean="0"/>
              <a:pPr/>
              <a:t>5</a:t>
            </a:fld>
            <a:endParaRPr lang="es-ES" altLang="es-ES" smtClean="0"/>
          </a:p>
        </p:txBody>
      </p:sp>
    </p:spTree>
    <p:extLst>
      <p:ext uri="{BB962C8B-B14F-4D97-AF65-F5344CB8AC3E}">
        <p14:creationId xmlns="" xmlns:p14="http://schemas.microsoft.com/office/powerpoint/2010/main" val="1323089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F308B-B2CC-4342-817A-E6811CEE8ED8}" type="slidenum">
              <a:rPr lang="es-ES" altLang="es-ES" smtClean="0"/>
              <a:pPr/>
              <a:t>6</a:t>
            </a:fld>
            <a:endParaRPr lang="es-ES" altLang="es-ES" smtClean="0"/>
          </a:p>
        </p:txBody>
      </p:sp>
    </p:spTree>
    <p:extLst>
      <p:ext uri="{BB962C8B-B14F-4D97-AF65-F5344CB8AC3E}">
        <p14:creationId xmlns="" xmlns:p14="http://schemas.microsoft.com/office/powerpoint/2010/main" val="1323089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BF308B-B2CC-4342-817A-E6811CEE8ED8}" type="slidenum">
              <a:rPr lang="es-ES" altLang="es-ES" smtClean="0"/>
              <a:pPr/>
              <a:t>7</a:t>
            </a:fld>
            <a:endParaRPr lang="es-ES" altLang="es-ES" smtClean="0"/>
          </a:p>
        </p:txBody>
      </p:sp>
    </p:spTree>
    <p:extLst>
      <p:ext uri="{BB962C8B-B14F-4D97-AF65-F5344CB8AC3E}">
        <p14:creationId xmlns="" xmlns:p14="http://schemas.microsoft.com/office/powerpoint/2010/main" val="132308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F8C4-EA6C-4099-9770-68DB31BA8FED}" type="datetimeFigureOut">
              <a:rPr lang="en-US"/>
              <a:pPr>
                <a:defRPr/>
              </a:pPr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1122-514D-4D6A-9DAF-B96C899ACEDA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25654-56CF-48BE-8749-CAADF7E07AC6}" type="datetimeFigureOut">
              <a:rPr lang="en-US"/>
              <a:pPr>
                <a:defRPr/>
              </a:pPr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E790-0276-4B12-9166-94F202A0365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5D4D-F952-423C-944A-56BC43F5D620}" type="datetimeFigureOut">
              <a:rPr lang="en-US"/>
              <a:pPr>
                <a:defRPr/>
              </a:pPr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5E29-ADDA-437C-A264-2942E4ECCC5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A5CD3-090E-4F6F-9344-D31998D92323}" type="datetimeFigureOut">
              <a:rPr lang="en-US"/>
              <a:pPr>
                <a:defRPr/>
              </a:pPr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809C1-783C-4875-87CF-4F29B5097FF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67510-479B-4F9A-B8FE-9E7065C96610}" type="datetimeFigureOut">
              <a:rPr lang="en-US"/>
              <a:pPr>
                <a:defRPr/>
              </a:pPr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93288-0A8E-4156-A7F6-56F3F540563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ADBB3-5802-4565-8A8B-D4D9BEE2A5E1}" type="datetimeFigureOut">
              <a:rPr lang="en-US"/>
              <a:pPr>
                <a:defRPr/>
              </a:pPr>
              <a:t>5/14/2017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1437-11A0-4F46-B73E-43385AABE33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D11E6-4E7E-4C14-8C70-0ED051C647A4}" type="datetimeFigureOut">
              <a:rPr lang="en-US"/>
              <a:pPr>
                <a:defRPr/>
              </a:pPr>
              <a:t>5/14/2017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DD8CD-A535-434E-8A19-020A156958CA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311C8-3B51-439C-907B-19E6E973FFDE}" type="datetimeFigureOut">
              <a:rPr lang="en-US"/>
              <a:pPr>
                <a:defRPr/>
              </a:pPr>
              <a:t>5/14/2017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1DD8-278F-483E-82D7-5D539E2C30F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E5B1-2BC4-45AF-9ACF-872DFB12A92D}" type="datetimeFigureOut">
              <a:rPr lang="en-US"/>
              <a:pPr>
                <a:defRPr/>
              </a:pPr>
              <a:t>5/14/2017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715B9-7CDD-4EEF-A009-B6278840E77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89DD8-FBF1-419C-8611-3E1EF5B7F83B}" type="datetimeFigureOut">
              <a:rPr lang="en-US"/>
              <a:pPr>
                <a:defRPr/>
              </a:pPr>
              <a:t>5/14/2017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2356B-AD17-4734-A4AA-64D05370D61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09657-557D-4C98-8253-D404BADFF003}" type="datetimeFigureOut">
              <a:rPr lang="en-US"/>
              <a:pPr>
                <a:defRPr/>
              </a:pPr>
              <a:t>5/14/2017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8E42-23D6-4354-B802-D20C926AEEA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_tradn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_tradnl" smtClean="0"/>
              <a:t>Click to edit Master text styles</a:t>
            </a:r>
          </a:p>
          <a:p>
            <a:pPr lvl="1"/>
            <a:r>
              <a:rPr lang="en-US" altLang="es-ES_tradnl" smtClean="0"/>
              <a:t>Second level</a:t>
            </a:r>
          </a:p>
          <a:p>
            <a:pPr lvl="2"/>
            <a:r>
              <a:rPr lang="en-US" altLang="es-ES_tradnl" smtClean="0"/>
              <a:t>Third level</a:t>
            </a:r>
          </a:p>
          <a:p>
            <a:pPr lvl="3"/>
            <a:r>
              <a:rPr lang="en-US" altLang="es-ES_tradnl" smtClean="0"/>
              <a:t>Fourth level</a:t>
            </a:r>
          </a:p>
          <a:p>
            <a:pPr lvl="4"/>
            <a:r>
              <a:rPr lang="en-US" altLang="es-ES_tradn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C878DC-077E-4B80-914C-FF859457231B}" type="datetimeFigureOut">
              <a:rPr lang="en-US"/>
              <a:pPr>
                <a:defRPr/>
              </a:pPr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7B58BBB-86AC-4205-A15B-0130FD64AC1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Users\VGP\Documents\0 UFV GENERAL\LOGO UFV\logo_UFV_reducci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1950" y="515938"/>
            <a:ext cx="220186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8839200" y="450850"/>
            <a:ext cx="4763" cy="57816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" name="TextBox 14"/>
          <p:cNvSpPr txBox="1">
            <a:spLocks noChangeArrowheads="1"/>
          </p:cNvSpPr>
          <p:nvPr/>
        </p:nvSpPr>
        <p:spPr bwMode="auto">
          <a:xfrm>
            <a:off x="7027863" y="5934075"/>
            <a:ext cx="18161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es-ES_tradnl" sz="1200">
                <a:latin typeface="Perpetua Titling MT" pitchFamily="18" charset="0"/>
              </a:rPr>
              <a:t>Victoria Rivas</a:t>
            </a:r>
          </a:p>
          <a:p>
            <a:pPr algn="r" eaLnBrk="1" hangingPunct="1"/>
            <a:r>
              <a:rPr lang="en-US" altLang="es-ES_tradnl" sz="1200">
                <a:latin typeface="Perpetua Titling MT" pitchFamily="18" charset="0"/>
              </a:rPr>
              <a:t>Curso 2016-2017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54038" y="2752725"/>
            <a:ext cx="7834312" cy="584200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3200" dirty="0" smtClean="0"/>
              <a:t>EJERCICIOS Inferencia</a:t>
            </a:r>
            <a:endParaRPr lang="es-ES" sz="3200" dirty="0"/>
          </a:p>
        </p:txBody>
      </p:sp>
      <p:sp>
        <p:nvSpPr>
          <p:cNvPr id="2054" name="TextBox 14"/>
          <p:cNvSpPr txBox="1">
            <a:spLocks noChangeArrowheads="1"/>
          </p:cNvSpPr>
          <p:nvPr/>
        </p:nvSpPr>
        <p:spPr bwMode="auto">
          <a:xfrm>
            <a:off x="250825" y="5934075"/>
            <a:ext cx="3529013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s-ES_tradnl" sz="1200">
                <a:latin typeface="Perpetua Titling MT" pitchFamily="18" charset="0"/>
              </a:rPr>
              <a:t>2º Curso de ingenería informática</a:t>
            </a:r>
          </a:p>
          <a:p>
            <a:pPr eaLnBrk="1" hangingPunct="1"/>
            <a:r>
              <a:rPr lang="en-US" altLang="es-ES_tradnl" sz="1200">
                <a:latin typeface="Perpetua Titling MT" pitchFamily="18" charset="0"/>
              </a:rPr>
              <a:t>Escuela politécnica superior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779838" y="6226761"/>
            <a:ext cx="181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 smtClean="0"/>
              <a:t>Fuente</a:t>
            </a:r>
            <a:r>
              <a:rPr lang="en-GB" sz="800" dirty="0" smtClean="0"/>
              <a:t>: </a:t>
            </a:r>
            <a:r>
              <a:rPr lang="en-GB" sz="800" dirty="0" err="1" smtClean="0"/>
              <a:t>Problemas</a:t>
            </a:r>
            <a:r>
              <a:rPr lang="en-GB" sz="800" dirty="0" smtClean="0"/>
              <a:t> de </a:t>
            </a:r>
            <a:r>
              <a:rPr lang="en-GB" sz="800" dirty="0" err="1" smtClean="0"/>
              <a:t>Estadística</a:t>
            </a:r>
            <a:r>
              <a:rPr lang="en-GB" sz="800" dirty="0" smtClean="0"/>
              <a:t>.  </a:t>
            </a:r>
          </a:p>
          <a:p>
            <a:r>
              <a:rPr lang="en-GB" sz="800" dirty="0" err="1" smtClean="0"/>
              <a:t>López</a:t>
            </a:r>
            <a:r>
              <a:rPr lang="en-GB" sz="800" dirty="0" smtClean="0"/>
              <a:t> </a:t>
            </a:r>
            <a:r>
              <a:rPr lang="en-GB" sz="800" dirty="0" err="1" smtClean="0"/>
              <a:t>Manzanara</a:t>
            </a:r>
            <a:r>
              <a:rPr lang="en-GB" sz="800" dirty="0" smtClean="0"/>
              <a:t>. Ed. </a:t>
            </a:r>
            <a:r>
              <a:rPr lang="en-GB" sz="800" dirty="0" err="1" smtClean="0"/>
              <a:t>Pirámide</a:t>
            </a:r>
            <a:endParaRPr lang="en-GB" sz="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97088" y="384175"/>
            <a:ext cx="6665912" cy="1588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5" name="TextBox 12"/>
          <p:cNvSpPr txBox="1">
            <a:spLocks noChangeArrowheads="1"/>
          </p:cNvSpPr>
          <p:nvPr/>
        </p:nvSpPr>
        <p:spPr bwMode="auto">
          <a:xfrm>
            <a:off x="7004050" y="152400"/>
            <a:ext cx="1847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es-ES_tradnl" sz="1000">
                <a:latin typeface="Perpetua Titling MT" pitchFamily="18" charset="0"/>
              </a:rPr>
              <a:t>  2016-2017</a:t>
            </a:r>
          </a:p>
        </p:txBody>
      </p:sp>
      <p:sp>
        <p:nvSpPr>
          <p:cNvPr id="3076" name="TextBox 25"/>
          <p:cNvSpPr txBox="1">
            <a:spLocks noChangeArrowheads="1"/>
          </p:cNvSpPr>
          <p:nvPr/>
        </p:nvSpPr>
        <p:spPr bwMode="auto">
          <a:xfrm>
            <a:off x="7004050" y="6616700"/>
            <a:ext cx="2247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s-ES_tradnl" sz="800">
                <a:latin typeface="Calibri" pitchFamily="34" charset="0"/>
              </a:rPr>
              <a:t> UFV / Copyright 2016</a:t>
            </a:r>
          </a:p>
        </p:txBody>
      </p:sp>
      <p:pic>
        <p:nvPicPr>
          <p:cNvPr id="3077" name="Picture 7" descr="C:\Users\VGP\Documents\0 UFV GENERAL\LOGO UFV\logo_UFV_reducci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" y="223838"/>
            <a:ext cx="1387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6713" y="525463"/>
            <a:ext cx="8229600" cy="828675"/>
          </a:xfrm>
        </p:spPr>
        <p:txBody>
          <a:bodyPr/>
          <a:lstStyle/>
          <a:p>
            <a:pPr algn="l"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Ejercicio. 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9" name="2 Marcador de contenido"/>
          <p:cNvSpPr txBox="1">
            <a:spLocks/>
          </p:cNvSpPr>
          <p:nvPr/>
        </p:nvSpPr>
        <p:spPr bwMode="auto">
          <a:xfrm>
            <a:off x="404813" y="4533900"/>
            <a:ext cx="82296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s-ES" altLang="es-ES" sz="320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2275" y="1196975"/>
            <a:ext cx="8321675" cy="180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10333038" y="5875338"/>
            <a:ext cx="8321675" cy="180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713" y="1772816"/>
            <a:ext cx="86677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97088" y="384175"/>
            <a:ext cx="6665912" cy="1588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5" name="TextBox 12"/>
          <p:cNvSpPr txBox="1">
            <a:spLocks noChangeArrowheads="1"/>
          </p:cNvSpPr>
          <p:nvPr/>
        </p:nvSpPr>
        <p:spPr bwMode="auto">
          <a:xfrm>
            <a:off x="7004050" y="152400"/>
            <a:ext cx="1847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es-ES_tradnl" sz="1000">
                <a:latin typeface="Perpetua Titling MT" pitchFamily="18" charset="0"/>
              </a:rPr>
              <a:t>  2016-2017</a:t>
            </a:r>
          </a:p>
        </p:txBody>
      </p:sp>
      <p:sp>
        <p:nvSpPr>
          <p:cNvPr id="3076" name="TextBox 25"/>
          <p:cNvSpPr txBox="1">
            <a:spLocks noChangeArrowheads="1"/>
          </p:cNvSpPr>
          <p:nvPr/>
        </p:nvSpPr>
        <p:spPr bwMode="auto">
          <a:xfrm>
            <a:off x="7004050" y="6616700"/>
            <a:ext cx="2247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s-ES_tradnl" sz="800">
                <a:latin typeface="Calibri" pitchFamily="34" charset="0"/>
              </a:rPr>
              <a:t> UFV / Copyright 2016</a:t>
            </a:r>
          </a:p>
        </p:txBody>
      </p:sp>
      <p:pic>
        <p:nvPicPr>
          <p:cNvPr id="3077" name="Picture 7" descr="C:\Users\VGP\Documents\0 UFV GENERAL\LOGO UFV\logo_UFV_reducci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" y="223838"/>
            <a:ext cx="1387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6713" y="525463"/>
            <a:ext cx="8229600" cy="828675"/>
          </a:xfrm>
        </p:spPr>
        <p:txBody>
          <a:bodyPr/>
          <a:lstStyle/>
          <a:p>
            <a:pPr algn="l"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Ejercicio. 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9" name="2 Marcador de contenido"/>
          <p:cNvSpPr txBox="1">
            <a:spLocks/>
          </p:cNvSpPr>
          <p:nvPr/>
        </p:nvSpPr>
        <p:spPr bwMode="auto">
          <a:xfrm>
            <a:off x="404813" y="4533900"/>
            <a:ext cx="82296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s-ES" altLang="es-ES" sz="320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2275" y="1196975"/>
            <a:ext cx="8321675" cy="180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10333038" y="5875338"/>
            <a:ext cx="8321675" cy="180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640" y="1672649"/>
            <a:ext cx="6640611" cy="494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97088" y="384175"/>
            <a:ext cx="6665912" cy="1588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5" name="TextBox 12"/>
          <p:cNvSpPr txBox="1">
            <a:spLocks noChangeArrowheads="1"/>
          </p:cNvSpPr>
          <p:nvPr/>
        </p:nvSpPr>
        <p:spPr bwMode="auto">
          <a:xfrm>
            <a:off x="7004050" y="152400"/>
            <a:ext cx="1847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es-ES_tradnl" sz="1000">
                <a:latin typeface="Perpetua Titling MT" pitchFamily="18" charset="0"/>
              </a:rPr>
              <a:t>  2016-2017</a:t>
            </a:r>
          </a:p>
        </p:txBody>
      </p:sp>
      <p:sp>
        <p:nvSpPr>
          <p:cNvPr id="3076" name="TextBox 25"/>
          <p:cNvSpPr txBox="1">
            <a:spLocks noChangeArrowheads="1"/>
          </p:cNvSpPr>
          <p:nvPr/>
        </p:nvSpPr>
        <p:spPr bwMode="auto">
          <a:xfrm>
            <a:off x="7004050" y="6616700"/>
            <a:ext cx="2247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s-ES_tradnl" sz="800">
                <a:latin typeface="Calibri" pitchFamily="34" charset="0"/>
              </a:rPr>
              <a:t> UFV / Copyright 2016</a:t>
            </a:r>
          </a:p>
        </p:txBody>
      </p:sp>
      <p:pic>
        <p:nvPicPr>
          <p:cNvPr id="3077" name="Picture 7" descr="C:\Users\VGP\Documents\0 UFV GENERAL\LOGO UFV\logo_UFV_reducci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" y="223838"/>
            <a:ext cx="1387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6713" y="525463"/>
            <a:ext cx="8229600" cy="828675"/>
          </a:xfrm>
        </p:spPr>
        <p:txBody>
          <a:bodyPr/>
          <a:lstStyle/>
          <a:p>
            <a:pPr algn="l"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Ejercicio. 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9" name="2 Marcador de contenido"/>
          <p:cNvSpPr txBox="1">
            <a:spLocks/>
          </p:cNvSpPr>
          <p:nvPr/>
        </p:nvSpPr>
        <p:spPr bwMode="auto">
          <a:xfrm>
            <a:off x="404813" y="4533900"/>
            <a:ext cx="82296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s-ES" altLang="es-ES" sz="320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2275" y="1196975"/>
            <a:ext cx="8321675" cy="180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10333038" y="5875338"/>
            <a:ext cx="8321675" cy="180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8464" y="1700808"/>
            <a:ext cx="5655586" cy="360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97088" y="384175"/>
            <a:ext cx="6665912" cy="1588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5" name="TextBox 12"/>
          <p:cNvSpPr txBox="1">
            <a:spLocks noChangeArrowheads="1"/>
          </p:cNvSpPr>
          <p:nvPr/>
        </p:nvSpPr>
        <p:spPr bwMode="auto">
          <a:xfrm>
            <a:off x="7004050" y="152400"/>
            <a:ext cx="1847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es-ES_tradnl" sz="1000">
                <a:latin typeface="Perpetua Titling MT" pitchFamily="18" charset="0"/>
              </a:rPr>
              <a:t>  2016-2017</a:t>
            </a:r>
          </a:p>
        </p:txBody>
      </p:sp>
      <p:sp>
        <p:nvSpPr>
          <p:cNvPr id="3076" name="TextBox 25"/>
          <p:cNvSpPr txBox="1">
            <a:spLocks noChangeArrowheads="1"/>
          </p:cNvSpPr>
          <p:nvPr/>
        </p:nvSpPr>
        <p:spPr bwMode="auto">
          <a:xfrm>
            <a:off x="7004050" y="6616700"/>
            <a:ext cx="2247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s-ES_tradnl" sz="800">
                <a:latin typeface="Calibri" pitchFamily="34" charset="0"/>
              </a:rPr>
              <a:t> UFV / Copyright 2016</a:t>
            </a:r>
          </a:p>
        </p:txBody>
      </p:sp>
      <p:pic>
        <p:nvPicPr>
          <p:cNvPr id="3077" name="Picture 7" descr="C:\Users\VGP\Documents\0 UFV GENERAL\LOGO UFV\logo_UFV_reducci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" y="223838"/>
            <a:ext cx="1387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6713" y="525463"/>
            <a:ext cx="8229600" cy="828675"/>
          </a:xfrm>
        </p:spPr>
        <p:txBody>
          <a:bodyPr/>
          <a:lstStyle/>
          <a:p>
            <a:pPr algn="l"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Ejercicio. 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9" name="2 Marcador de contenido"/>
          <p:cNvSpPr txBox="1">
            <a:spLocks/>
          </p:cNvSpPr>
          <p:nvPr/>
        </p:nvSpPr>
        <p:spPr bwMode="auto">
          <a:xfrm>
            <a:off x="404813" y="4533900"/>
            <a:ext cx="82296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s-ES" altLang="es-ES" sz="320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2275" y="1196975"/>
            <a:ext cx="8321675" cy="180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10333038" y="5875338"/>
            <a:ext cx="8321675" cy="180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3" y="2028825"/>
            <a:ext cx="86010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97088" y="384175"/>
            <a:ext cx="6665912" cy="1588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5" name="TextBox 12"/>
          <p:cNvSpPr txBox="1">
            <a:spLocks noChangeArrowheads="1"/>
          </p:cNvSpPr>
          <p:nvPr/>
        </p:nvSpPr>
        <p:spPr bwMode="auto">
          <a:xfrm>
            <a:off x="7004050" y="152400"/>
            <a:ext cx="1847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es-ES_tradnl" sz="1000">
                <a:latin typeface="Perpetua Titling MT" pitchFamily="18" charset="0"/>
              </a:rPr>
              <a:t>  2016-2017</a:t>
            </a:r>
          </a:p>
        </p:txBody>
      </p:sp>
      <p:sp>
        <p:nvSpPr>
          <p:cNvPr id="3076" name="TextBox 25"/>
          <p:cNvSpPr txBox="1">
            <a:spLocks noChangeArrowheads="1"/>
          </p:cNvSpPr>
          <p:nvPr/>
        </p:nvSpPr>
        <p:spPr bwMode="auto">
          <a:xfrm>
            <a:off x="7004050" y="6616700"/>
            <a:ext cx="2247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s-ES_tradnl" sz="800">
                <a:latin typeface="Calibri" pitchFamily="34" charset="0"/>
              </a:rPr>
              <a:t> UFV / Copyright 2016</a:t>
            </a:r>
          </a:p>
        </p:txBody>
      </p:sp>
      <p:pic>
        <p:nvPicPr>
          <p:cNvPr id="3077" name="Picture 7" descr="C:\Users\VGP\Documents\0 UFV GENERAL\LOGO UFV\logo_UFV_reducci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" y="223838"/>
            <a:ext cx="1387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6713" y="525463"/>
            <a:ext cx="8229600" cy="828675"/>
          </a:xfrm>
        </p:spPr>
        <p:txBody>
          <a:bodyPr/>
          <a:lstStyle/>
          <a:p>
            <a:pPr algn="l"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Ejercicio. 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9" name="2 Marcador de contenido"/>
          <p:cNvSpPr txBox="1">
            <a:spLocks/>
          </p:cNvSpPr>
          <p:nvPr/>
        </p:nvSpPr>
        <p:spPr bwMode="auto">
          <a:xfrm>
            <a:off x="404813" y="4533900"/>
            <a:ext cx="82296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s-ES" altLang="es-ES" sz="320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2275" y="1196975"/>
            <a:ext cx="8321675" cy="180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10333038" y="5875338"/>
            <a:ext cx="8321675" cy="180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1490493"/>
            <a:ext cx="6588224" cy="514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97088" y="384175"/>
            <a:ext cx="6665912" cy="1588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5" name="TextBox 12"/>
          <p:cNvSpPr txBox="1">
            <a:spLocks noChangeArrowheads="1"/>
          </p:cNvSpPr>
          <p:nvPr/>
        </p:nvSpPr>
        <p:spPr bwMode="auto">
          <a:xfrm>
            <a:off x="7004050" y="152400"/>
            <a:ext cx="1847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es-ES_tradnl" sz="1000">
                <a:latin typeface="Perpetua Titling MT" pitchFamily="18" charset="0"/>
              </a:rPr>
              <a:t>  2016-2017</a:t>
            </a:r>
          </a:p>
        </p:txBody>
      </p:sp>
      <p:sp>
        <p:nvSpPr>
          <p:cNvPr id="3076" name="TextBox 25"/>
          <p:cNvSpPr txBox="1">
            <a:spLocks noChangeArrowheads="1"/>
          </p:cNvSpPr>
          <p:nvPr/>
        </p:nvSpPr>
        <p:spPr bwMode="auto">
          <a:xfrm>
            <a:off x="7004050" y="6616700"/>
            <a:ext cx="2247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s-ES_tradnl" sz="800">
                <a:latin typeface="Calibri" pitchFamily="34" charset="0"/>
              </a:rPr>
              <a:t> UFV / Copyright 2016</a:t>
            </a:r>
          </a:p>
        </p:txBody>
      </p:sp>
      <p:pic>
        <p:nvPicPr>
          <p:cNvPr id="3077" name="Picture 7" descr="C:\Users\VGP\Documents\0 UFV GENERAL\LOGO UFV\logo_UFV_reducci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" y="223838"/>
            <a:ext cx="1387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6713" y="525463"/>
            <a:ext cx="8229600" cy="828675"/>
          </a:xfrm>
        </p:spPr>
        <p:txBody>
          <a:bodyPr/>
          <a:lstStyle/>
          <a:p>
            <a:pPr algn="l">
              <a:defRPr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Ejercicio. 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9" name="2 Marcador de contenido"/>
          <p:cNvSpPr txBox="1">
            <a:spLocks/>
          </p:cNvSpPr>
          <p:nvPr/>
        </p:nvSpPr>
        <p:spPr bwMode="auto">
          <a:xfrm>
            <a:off x="404813" y="4533900"/>
            <a:ext cx="82296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s-ES" altLang="es-ES" sz="320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2275" y="1196975"/>
            <a:ext cx="8321675" cy="180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10333038" y="5875338"/>
            <a:ext cx="8321675" cy="180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713" y="2176463"/>
            <a:ext cx="84105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4370</TotalTime>
  <Words>87</Words>
  <Application>Microsoft Office PowerPoint</Application>
  <PresentationFormat>Presentación en pantalla (4:3)</PresentationFormat>
  <Paragraphs>32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Diapositiva 1</vt:lpstr>
      <vt:lpstr>Ejercicio. </vt:lpstr>
      <vt:lpstr>Ejercicio. </vt:lpstr>
      <vt:lpstr>Ejercicio. </vt:lpstr>
      <vt:lpstr>Ejercicio. </vt:lpstr>
      <vt:lpstr>Ejercicio. </vt:lpstr>
      <vt:lpstr>Ejercicio. </vt:lpstr>
    </vt:vector>
  </TitlesOfParts>
  <Company>EURADIA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Vicente G. Pla</dc:creator>
  <cp:lastModifiedBy>user</cp:lastModifiedBy>
  <cp:revision>596</cp:revision>
  <dcterms:created xsi:type="dcterms:W3CDTF">2013-09-26T20:17:28Z</dcterms:created>
  <dcterms:modified xsi:type="dcterms:W3CDTF">2017-05-14T11:07:52Z</dcterms:modified>
</cp:coreProperties>
</file>